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5"/>
  </p:notesMasterIdLst>
  <p:handoutMasterIdLst>
    <p:handoutMasterId r:id="rId36"/>
  </p:handoutMasterIdLst>
  <p:sldIdLst>
    <p:sldId id="384" r:id="rId2"/>
    <p:sldId id="434" r:id="rId3"/>
    <p:sldId id="423" r:id="rId4"/>
    <p:sldId id="426" r:id="rId5"/>
    <p:sldId id="433" r:id="rId6"/>
    <p:sldId id="425" r:id="rId7"/>
    <p:sldId id="365" r:id="rId8"/>
    <p:sldId id="419" r:id="rId9"/>
    <p:sldId id="368" r:id="rId10"/>
    <p:sldId id="369" r:id="rId11"/>
    <p:sldId id="370" r:id="rId12"/>
    <p:sldId id="420" r:id="rId13"/>
    <p:sldId id="374" r:id="rId14"/>
    <p:sldId id="422" r:id="rId15"/>
    <p:sldId id="435" r:id="rId16"/>
    <p:sldId id="376" r:id="rId17"/>
    <p:sldId id="377" r:id="rId18"/>
    <p:sldId id="378" r:id="rId19"/>
    <p:sldId id="436" r:id="rId20"/>
    <p:sldId id="430" r:id="rId21"/>
    <p:sldId id="427" r:id="rId22"/>
    <p:sldId id="431" r:id="rId23"/>
    <p:sldId id="428" r:id="rId24"/>
    <p:sldId id="437" r:id="rId25"/>
    <p:sldId id="385" r:id="rId26"/>
    <p:sldId id="386" r:id="rId27"/>
    <p:sldId id="439" r:id="rId28"/>
    <p:sldId id="388" r:id="rId29"/>
    <p:sldId id="390" r:id="rId30"/>
    <p:sldId id="440" r:id="rId31"/>
    <p:sldId id="389" r:id="rId32"/>
    <p:sldId id="438" r:id="rId33"/>
    <p:sldId id="39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85067" autoAdjust="0"/>
  </p:normalViewPr>
  <p:slideViewPr>
    <p:cSldViewPr>
      <p:cViewPr varScale="1">
        <p:scale>
          <a:sx n="81" d="100"/>
          <a:sy n="81" d="100"/>
        </p:scale>
        <p:origin x="102" y="738"/>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16</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17</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18</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23</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25</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26</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27</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28</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29</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31</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ltLang="zh-CN" kern="0" dirty="0"/>
              <a:t>Zonghua Gu</a:t>
            </a:r>
            <a:endParaRPr lang="en-US" kern="0" dirty="0"/>
          </a:p>
          <a:p>
            <a:r>
              <a:rPr lang="en-US" kern="0"/>
              <a:t>2017, </a:t>
            </a:r>
            <a:r>
              <a:rPr lang="en-US" kern="0" dirty="0"/>
              <a:t>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BLP *-property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494</TotalTime>
  <Words>10864</Words>
  <Application>Microsoft Office PowerPoint</Application>
  <PresentationFormat>On-screen Show (4:3)</PresentationFormat>
  <Paragraphs>906</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BLP *-property</vt:lpstr>
      <vt:lpstr>BLP Model Example</vt:lpstr>
      <vt:lpstr>PowerPoint Presentation</vt:lpstr>
      <vt:lpstr>PowerPoint Presentation</vt:lpstr>
      <vt:lpstr>BLP Model Example cont’d</vt:lpstr>
      <vt:lpstr>Chinese Wall (CW) Model</vt:lpstr>
      <vt:lpstr>CW Simple Security Rule</vt:lpstr>
      <vt:lpstr>CW *-Property Rule</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51</cp:revision>
  <dcterms:created xsi:type="dcterms:W3CDTF">2020-04-19T18:21:47Z</dcterms:created>
  <dcterms:modified xsi:type="dcterms:W3CDTF">2022-03-27T11:34:29Z</dcterms:modified>
</cp:coreProperties>
</file>